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4" autoAdjust="0"/>
    <p:restoredTop sz="94660"/>
  </p:normalViewPr>
  <p:slideViewPr>
    <p:cSldViewPr>
      <p:cViewPr>
        <p:scale>
          <a:sx n="66" d="100"/>
          <a:sy n="66" d="100"/>
        </p:scale>
        <p:origin x="-138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7A57-B706-4CA5-B1CF-5944BCDAF7B7}" type="datetimeFigureOut">
              <a:rPr lang="en-AU" smtClean="0"/>
              <a:t>12/11/12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9561-AE76-4CD5-A981-FD0ADFC99D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61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Bottom left: </a:t>
            </a:r>
            <a:r>
              <a:rPr lang="en-AU" baseline="0" dirty="0" err="1" smtClean="0"/>
              <a:t>Mujua</a:t>
            </a:r>
            <a:r>
              <a:rPr lang="en-AU" baseline="0" dirty="0" smtClean="0"/>
              <a:t> Power station in Collie, W.A. Generates 5.56 million tonnes of Greenhouse Gases per year. It has eight steam turbines served by coal-fired boilers that together generate a total capacity of 854 MW of electricity. The coal is mined in the nearby Collie Sub-basin. According to the National Pollutant Inventory (NPI), Muja Power Station is one of the biggest emitters of air pollution in Australia, including high emissions of beryllium, fluoride and particulate matter.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59561-AE76-4CD5-A981-FD0ADFC99DD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55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12/11/12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12/11/12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7632848" cy="1894362"/>
          </a:xfrm>
        </p:spPr>
        <p:txBody>
          <a:bodyPr>
            <a:noAutofit/>
          </a:bodyPr>
          <a:lstStyle/>
          <a:p>
            <a:r>
              <a:rPr lang="en-AU" sz="6000" dirty="0" smtClean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Reducing Carbon Dioxide Emissions</a:t>
            </a:r>
            <a:endParaRPr lang="en-AU" sz="6000" dirty="0">
              <a:solidFill>
                <a:schemeClr val="accent6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172200" cy="137160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164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23" y="5846440"/>
            <a:ext cx="3964957" cy="1011560"/>
          </a:xfrm>
        </p:spPr>
        <p:txBody>
          <a:bodyPr/>
          <a:lstStyle/>
          <a:p>
            <a:endParaRPr lang="en-AU" dirty="0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34" y="2940289"/>
            <a:ext cx="4539222" cy="34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7" y="157986"/>
            <a:ext cx="4054437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1899"/>
            <a:ext cx="26479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53" y="1908346"/>
            <a:ext cx="2740097" cy="206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00575"/>
            <a:ext cx="30099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" y="3645024"/>
            <a:ext cx="3456189" cy="259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05" y="0"/>
            <a:ext cx="2408195" cy="161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76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6172200" cy="4109842"/>
          </a:xfrm>
        </p:spPr>
        <p:txBody>
          <a:bodyPr/>
          <a:lstStyle/>
          <a:p>
            <a:r>
              <a:rPr lang="en-AU" sz="3200" dirty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TASK </a:t>
            </a:r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2: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4293096"/>
            <a:ext cx="6696744" cy="2304256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accent6">
                    <a:lumMod val="50000"/>
                  </a:schemeClr>
                </a:solidFill>
              </a:rPr>
              <a:t>Watch the Bill Gates TED Video (18.5mins). Fill in the blanks on your handout</a:t>
            </a:r>
            <a:endParaRPr lang="en-A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5904656" cy="31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2656" y="260648"/>
            <a:ext cx="9011344" cy="6336704"/>
          </a:xfrm>
        </p:spPr>
        <p:txBody>
          <a:bodyPr>
            <a:normAutofit/>
          </a:bodyPr>
          <a:lstStyle/>
          <a:p>
            <a:r>
              <a:rPr lang="en-AU" sz="3200" dirty="0" smtClean="0"/>
              <a:t>Bill Gates was considering that we increase our source of energy in a way that does not release Carbon Dioxide into the atmosphere…..</a:t>
            </a:r>
          </a:p>
          <a:p>
            <a:endParaRPr lang="en-AU" sz="3200" dirty="0"/>
          </a:p>
          <a:p>
            <a:r>
              <a:rPr lang="en-AU" sz="3200" dirty="0" smtClean="0"/>
              <a:t>He did also state that we can reduce our energy </a:t>
            </a:r>
            <a:r>
              <a:rPr lang="en-AU" sz="3200" u="sng" dirty="0" smtClean="0"/>
              <a:t>use</a:t>
            </a:r>
            <a:r>
              <a:rPr lang="en-AU" sz="3200" dirty="0" smtClean="0"/>
              <a:t> in western countries</a:t>
            </a:r>
            <a:endParaRPr lang="en-AU" sz="3200" u="sng" dirty="0" smtClean="0"/>
          </a:p>
          <a:p>
            <a:pPr marL="0" indent="0">
              <a:buNone/>
            </a:pPr>
            <a:endParaRPr lang="en-AU" u="sng" dirty="0" smtClean="0"/>
          </a:p>
          <a:p>
            <a:pPr marL="0" indent="0">
              <a:buNone/>
            </a:pPr>
            <a:r>
              <a:rPr lang="en-AU" sz="3200" b="1" cap="small" dirty="0">
                <a:solidFill>
                  <a:srgbClr val="777C84">
                    <a:lumMod val="50000"/>
                  </a:srgbClr>
                </a:solidFill>
                <a:latin typeface="Cooper Black" pitchFamily="18" charset="0"/>
                <a:ea typeface="+mj-ea"/>
                <a:cs typeface="+mj-cs"/>
              </a:rPr>
              <a:t>TASK </a:t>
            </a:r>
            <a:r>
              <a:rPr lang="en-AU" sz="3200" b="1" cap="small" dirty="0" smtClean="0">
                <a:solidFill>
                  <a:srgbClr val="777C84">
                    <a:lumMod val="50000"/>
                  </a:srgbClr>
                </a:solidFill>
                <a:latin typeface="Cooper Black" pitchFamily="18" charset="0"/>
                <a:ea typeface="+mj-ea"/>
                <a:cs typeface="+mj-cs"/>
              </a:rPr>
              <a:t>3</a:t>
            </a:r>
          </a:p>
          <a:p>
            <a:r>
              <a:rPr lang="en-AU" sz="3200" dirty="0" smtClean="0"/>
              <a:t>Go to the WWF Carbon Calculator website to find out how much Carbon Dioxide you emit with the services and products you use.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375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AU" sz="3200" b="1" dirty="0">
                <a:solidFill>
                  <a:srgbClr val="777C84">
                    <a:lumMod val="50000"/>
                  </a:srgbClr>
                </a:solidFill>
                <a:latin typeface="Cooper Black" pitchFamily="18" charset="0"/>
                <a:ea typeface="+mn-ea"/>
                <a:cs typeface="+mn-cs"/>
              </a:rPr>
              <a:t>TASK </a:t>
            </a:r>
            <a:r>
              <a:rPr lang="en-AU" sz="3200" b="1" dirty="0" smtClean="0">
                <a:solidFill>
                  <a:srgbClr val="777C84">
                    <a:lumMod val="50000"/>
                  </a:srgbClr>
                </a:solidFill>
                <a:latin typeface="Cooper Black" pitchFamily="18" charset="0"/>
                <a:ea typeface="+mn-ea"/>
                <a:cs typeface="+mn-cs"/>
              </a:rPr>
              <a:t>4: Transport</a:t>
            </a:r>
            <a:r>
              <a:rPr lang="en-AU" sz="3200" b="1" dirty="0">
                <a:solidFill>
                  <a:srgbClr val="777C84">
                    <a:lumMod val="50000"/>
                  </a:srgbClr>
                </a:solidFill>
                <a:latin typeface="Cooper Black" pitchFamily="18" charset="0"/>
                <a:ea typeface="+mn-ea"/>
                <a:cs typeface="+mn-cs"/>
              </a:rPr>
              <a:t/>
            </a:r>
            <a:br>
              <a:rPr lang="en-AU" sz="3200" b="1" dirty="0">
                <a:solidFill>
                  <a:srgbClr val="777C84">
                    <a:lumMod val="50000"/>
                  </a:srgbClr>
                </a:solidFill>
                <a:latin typeface="Cooper Black" pitchFamily="18" charset="0"/>
                <a:ea typeface="+mn-ea"/>
                <a:cs typeface="+mn-cs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sz="3200" dirty="0" smtClean="0"/>
              <a:t>In groups, discuss the mode of transport you use most frequently and the car your family uses.</a:t>
            </a:r>
          </a:p>
          <a:p>
            <a:endParaRPr lang="en-AU" sz="3200" dirty="0" smtClean="0"/>
          </a:p>
          <a:p>
            <a:r>
              <a:rPr lang="en-AU" sz="3200" dirty="0" smtClean="0"/>
              <a:t>Is your car in the high performers list?</a:t>
            </a:r>
          </a:p>
          <a:p>
            <a:endParaRPr lang="en-AU" sz="3200" dirty="0"/>
          </a:p>
          <a:p>
            <a:r>
              <a:rPr lang="en-AU" sz="3200" dirty="0" smtClean="0"/>
              <a:t>Would you consider buying a ‘green vehicle’ when you get your license?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20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>
                <a:solidFill>
                  <a:srgbClr val="777C84">
                    <a:lumMod val="50000"/>
                  </a:srgbClr>
                </a:solidFill>
                <a:latin typeface="Cooper Black" pitchFamily="18" charset="0"/>
              </a:rPr>
              <a:t>TASK </a:t>
            </a:r>
            <a:r>
              <a:rPr lang="en-AU" sz="2800" b="1" dirty="0" smtClean="0">
                <a:solidFill>
                  <a:srgbClr val="777C84">
                    <a:lumMod val="50000"/>
                  </a:srgbClr>
                </a:solidFill>
                <a:latin typeface="Cooper Black" pitchFamily="18" charset="0"/>
              </a:rPr>
              <a:t>5: Create a poster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sz="3600" dirty="0" smtClean="0"/>
              <a:t>In your groups, make a list of 10 things you could do to save energy with your mobile phone!</a:t>
            </a:r>
          </a:p>
          <a:p>
            <a:endParaRPr lang="en-AU" dirty="0"/>
          </a:p>
        </p:txBody>
      </p:sp>
      <p:pic>
        <p:nvPicPr>
          <p:cNvPr id="1026" name="Picture 2" descr="C:\Users\Brooke\AppData\Local\Microsoft\Windows\Temporary Internet Files\Content.IE5\9YWV0G3H\MP9004387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96" y="3477856"/>
            <a:ext cx="3467803" cy="24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9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208" y="77681"/>
            <a:ext cx="8291264" cy="6285312"/>
          </a:xfrm>
        </p:spPr>
        <p:txBody>
          <a:bodyPr>
            <a:normAutofit/>
          </a:bodyPr>
          <a:lstStyle/>
          <a:p>
            <a:endParaRPr lang="en-AU" sz="3200" dirty="0" smtClean="0"/>
          </a:p>
          <a:p>
            <a:r>
              <a:rPr lang="en-AU" sz="3600" dirty="0" smtClean="0"/>
              <a:t>What else can we do??????</a:t>
            </a:r>
          </a:p>
          <a:p>
            <a:endParaRPr lang="en-AU" sz="3200" dirty="0"/>
          </a:p>
        </p:txBody>
      </p:sp>
      <p:pic>
        <p:nvPicPr>
          <p:cNvPr id="2051" name="Picture 3" descr="C:\Users\Brooke\AppData\Local\Microsoft\Windows\Temporary Internet Files\Content.IE5\QWJTGN6X\MP9004373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3654160" cy="40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0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687</TotalTime>
  <Words>268</Words>
  <Application>Microsoft Macintosh PowerPoint</Application>
  <PresentationFormat>On-screen Show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Reducing Carbon Dioxide Emissions</vt:lpstr>
      <vt:lpstr>PowerPoint Presentation</vt:lpstr>
      <vt:lpstr>TASK 2:</vt:lpstr>
      <vt:lpstr>PowerPoint Presentation</vt:lpstr>
      <vt:lpstr>TASK 4: Transport </vt:lpstr>
      <vt:lpstr>TASK 5: Create a poster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Carbon Dioxide Emissions</dc:title>
  <dc:creator>Brooke</dc:creator>
  <cp:lastModifiedBy>Mia Lennox</cp:lastModifiedBy>
  <cp:revision>17</cp:revision>
  <dcterms:created xsi:type="dcterms:W3CDTF">2012-11-08T00:43:40Z</dcterms:created>
  <dcterms:modified xsi:type="dcterms:W3CDTF">2012-11-12T03:42:22Z</dcterms:modified>
</cp:coreProperties>
</file>