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33B0E4D-FC90-4344-A17A-5CAD0B8D3069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62AA245-514F-474B-AD64-768B4B4C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 a matter of time…</a:t>
            </a:r>
            <a:endParaRPr lang="en-US" dirty="0"/>
          </a:p>
        </p:txBody>
      </p:sp>
      <p:pic>
        <p:nvPicPr>
          <p:cNvPr id="4" name="Picture 3" descr="Ashdale-Chem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19" y="100272"/>
            <a:ext cx="1561163" cy="176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Hydrogen has the </a:t>
            </a:r>
            <a:r>
              <a:rPr lang="en-AU" dirty="0" smtClean="0"/>
              <a:t>symbol ___ Deuterium </a:t>
            </a:r>
            <a:r>
              <a:rPr lang="en-AU" dirty="0"/>
              <a:t>is a stable isotope of hydrogen with one neutron per atom. Tritium is a radioisotope of hydrogen containing two neutrons per atom.</a:t>
            </a:r>
            <a:endParaRPr lang="en-AU" dirty="0" smtClean="0"/>
          </a:p>
          <a:p>
            <a:r>
              <a:rPr lang="en-AU" b="1" dirty="0" smtClean="0"/>
              <a:t>A)</a:t>
            </a:r>
            <a:r>
              <a:rPr lang="en-AU" dirty="0" smtClean="0"/>
              <a:t>	</a:t>
            </a:r>
            <a:r>
              <a:rPr lang="en-AU" b="1" dirty="0"/>
              <a:t>Determine</a:t>
            </a:r>
            <a:r>
              <a:rPr lang="en-AU" dirty="0"/>
              <a:t> the symbols for deuterium and tritium. </a:t>
            </a:r>
            <a:endParaRPr lang="en-AU" dirty="0" smtClean="0"/>
          </a:p>
          <a:p>
            <a:r>
              <a:rPr lang="en-AU" b="1" dirty="0" smtClean="0"/>
              <a:t>B)</a:t>
            </a:r>
            <a:r>
              <a:rPr lang="en-AU" dirty="0" smtClean="0"/>
              <a:t>	</a:t>
            </a:r>
            <a:r>
              <a:rPr lang="en-AU" dirty="0"/>
              <a:t>Two deuterium nuclei can bond to form a helium nucleus. </a:t>
            </a:r>
            <a:r>
              <a:rPr lang="en-AU" b="1" dirty="0"/>
              <a:t>Construct</a:t>
            </a:r>
            <a:r>
              <a:rPr lang="en-AU" dirty="0"/>
              <a:t> a nuclear equation for this reaction.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rate at which nuclear decay takes place is measured </a:t>
            </a:r>
            <a:r>
              <a:rPr lang="en-US" dirty="0" smtClean="0"/>
              <a:t>by a </a:t>
            </a:r>
            <a:r>
              <a:rPr lang="en-US" dirty="0"/>
              <a:t>radioisotope’s half-life. The half-life of a radioisotope </a:t>
            </a:r>
            <a:r>
              <a:rPr lang="en-US" dirty="0" smtClean="0"/>
              <a:t>is the </a:t>
            </a:r>
            <a:r>
              <a:rPr lang="en-US" dirty="0"/>
              <a:t>time it takes for half the nuclei to decay.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Life</a:t>
            </a:r>
            <a:endParaRPr lang="en-US" dirty="0"/>
          </a:p>
        </p:txBody>
      </p:sp>
      <p:pic>
        <p:nvPicPr>
          <p:cNvPr id="4" name="Picture 3" descr="Screen Shot 2012-10-11 at 5.20.0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277817"/>
            <a:ext cx="8229600" cy="5580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</a:t>
            </a:r>
            <a:r>
              <a:rPr lang="en-US" sz="3200" dirty="0" smtClean="0">
                <a:solidFill>
                  <a:srgbClr val="FF0000"/>
                </a:solidFill>
              </a:rPr>
              <a:t>he </a:t>
            </a:r>
            <a:r>
              <a:rPr lang="en-US" sz="3200" dirty="0">
                <a:solidFill>
                  <a:srgbClr val="FF0000"/>
                </a:solidFill>
              </a:rPr>
              <a:t>time required for something to fall to half its initial value (in particular, the time for half the atoms in a radioactive substance to disintegrate)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Half life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0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0-11 at 5.21.56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9712" r="-19712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half-lives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half-</a:t>
            </a:r>
            <a:r>
              <a:rPr lang="en-US" dirty="0" smtClean="0"/>
              <a:t>life of </a:t>
            </a:r>
            <a:r>
              <a:rPr lang="en-US" dirty="0"/>
              <a:t>carbon-14 is used to determine the age of </a:t>
            </a:r>
            <a:r>
              <a:rPr lang="en-US" dirty="0" smtClean="0"/>
              <a:t>fossils </a:t>
            </a:r>
            <a:r>
              <a:rPr lang="en-US" dirty="0"/>
              <a:t>and ancient materials through </a:t>
            </a:r>
            <a:r>
              <a:rPr lang="en-US" dirty="0" smtClean="0"/>
              <a:t>a process </a:t>
            </a:r>
            <a:r>
              <a:rPr lang="en-US" dirty="0"/>
              <a:t>known as carbon dating</a:t>
            </a:r>
            <a:r>
              <a:rPr lang="en-US" dirty="0" smtClean="0"/>
              <a:t>.</a:t>
            </a:r>
          </a:p>
          <a:p>
            <a:r>
              <a:rPr lang="en-US" dirty="0"/>
              <a:t>Carbon dating relies on the fact that all living </a:t>
            </a:r>
            <a:r>
              <a:rPr lang="en-US" dirty="0" smtClean="0"/>
              <a:t>things contain </a:t>
            </a:r>
            <a:r>
              <a:rPr lang="en-US" dirty="0"/>
              <a:t>a small amount of carbon-14</a:t>
            </a:r>
            <a:r>
              <a:rPr lang="en-US" dirty="0" smtClean="0"/>
              <a:t>.</a:t>
            </a:r>
          </a:p>
          <a:p>
            <a:r>
              <a:rPr lang="en-US" dirty="0"/>
              <a:t>The amount </a:t>
            </a:r>
            <a:r>
              <a:rPr lang="en-US" dirty="0" smtClean="0"/>
              <a:t>remains constant </a:t>
            </a:r>
            <a:r>
              <a:rPr lang="en-US" dirty="0"/>
              <a:t>throughout the lifetime of the plant or </a:t>
            </a:r>
            <a:r>
              <a:rPr lang="en-US" dirty="0" smtClean="0"/>
              <a:t>animal. This </a:t>
            </a:r>
            <a:r>
              <a:rPr lang="en-US" dirty="0"/>
              <a:t>is because carbon-14 is constantly being absorbed </a:t>
            </a:r>
            <a:r>
              <a:rPr lang="en-US" dirty="0" smtClean="0"/>
              <a:t>by the </a:t>
            </a:r>
            <a:r>
              <a:rPr lang="en-US" dirty="0"/>
              <a:t>organism through its food and air.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However</a:t>
            </a:r>
            <a:r>
              <a:rPr lang="en-US" dirty="0"/>
              <a:t>, when </a:t>
            </a:r>
            <a:r>
              <a:rPr lang="en-US" dirty="0" smtClean="0"/>
              <a:t>the organism </a:t>
            </a:r>
            <a:r>
              <a:rPr lang="en-US" dirty="0"/>
              <a:t>dies, carbon-14 is no longer absorbed. At </a:t>
            </a:r>
            <a:r>
              <a:rPr lang="en-US" dirty="0" smtClean="0"/>
              <a:t>that point</a:t>
            </a:r>
            <a:r>
              <a:rPr lang="en-US" dirty="0"/>
              <a:t>, the small amounts of carbon-14 in the </a:t>
            </a:r>
            <a:r>
              <a:rPr lang="en-US" dirty="0" smtClean="0"/>
              <a:t>organism begin </a:t>
            </a:r>
            <a:r>
              <a:rPr lang="en-US" dirty="0"/>
              <a:t>to </a:t>
            </a:r>
            <a:r>
              <a:rPr lang="en-US" dirty="0" smtClean="0"/>
              <a:t>decay.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Carbon Dating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0-11 at 7.47.43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1693" r="-21693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- 14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conduct a simulation of half life using probability or chance.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Life - Practical</a:t>
            </a:r>
            <a:endParaRPr lang="en-US" dirty="0"/>
          </a:p>
        </p:txBody>
      </p:sp>
      <p:pic>
        <p:nvPicPr>
          <p:cNvPr id="4" name="Picture 3" descr="Screen Shot 2012-10-11 at 7.52.2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037" y="2755528"/>
            <a:ext cx="6256449" cy="4140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172</TotalTime>
  <Words>248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Half Life</vt:lpstr>
      <vt:lpstr>Revision</vt:lpstr>
      <vt:lpstr>Half Life</vt:lpstr>
      <vt:lpstr>Half life</vt:lpstr>
      <vt:lpstr>Some other half-lives</vt:lpstr>
      <vt:lpstr>Carbon Dating</vt:lpstr>
      <vt:lpstr>Carbon - 14</vt:lpstr>
      <vt:lpstr>Half Life - Practical</vt:lpstr>
    </vt:vector>
  </TitlesOfParts>
  <Company>Education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Life</dc:title>
  <dc:creator>Daniel Hoath</dc:creator>
  <cp:lastModifiedBy>Mia Lennox</cp:lastModifiedBy>
  <cp:revision>11</cp:revision>
  <dcterms:created xsi:type="dcterms:W3CDTF">2012-10-14T12:11:35Z</dcterms:created>
  <dcterms:modified xsi:type="dcterms:W3CDTF">2012-11-04T07:57:00Z</dcterms:modified>
</cp:coreProperties>
</file>