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E76D42D1-18F7-0C44-A074-2D2EACD145EF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B0D15E-434F-8741-8E7E-34985C4C3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Effects of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Mutants! </a:t>
            </a:r>
            <a:endParaRPr lang="en-US" dirty="0"/>
          </a:p>
        </p:txBody>
      </p:sp>
      <p:pic>
        <p:nvPicPr>
          <p:cNvPr id="4" name="Picture 3" descr="Ashdale-Chem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19" y="100272"/>
            <a:ext cx="1561163" cy="176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Type</a:t>
            </a:r>
            <a:endParaRPr lang="en-US" dirty="0"/>
          </a:p>
        </p:txBody>
      </p:sp>
      <p:pic>
        <p:nvPicPr>
          <p:cNvPr id="4" name="Picture 3" descr="Screen Shot 2012-10-11 at 8.38.0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8" y="1614461"/>
            <a:ext cx="9145588" cy="49398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2-10-11 at 8.39.2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390"/>
            <a:ext cx="9144000" cy="65916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2-10-11 at 8.39.4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423" y="30157"/>
            <a:ext cx="5594426" cy="68278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half-life of carbon-14 is 5730 years. Calculate how much of the original carbon-14 would be left in a fossil that is 17 190 years </a:t>
            </a:r>
            <a:r>
              <a:rPr lang="en-AU" dirty="0" smtClean="0"/>
              <a:t>old.</a:t>
            </a:r>
          </a:p>
          <a:p>
            <a:r>
              <a:rPr lang="en-AU" dirty="0" smtClean="0"/>
              <a:t>If a fossil only contained 1/16</a:t>
            </a:r>
            <a:r>
              <a:rPr lang="en-AU" baseline="30000" dirty="0" smtClean="0"/>
              <a:t>th</a:t>
            </a:r>
            <a:r>
              <a:rPr lang="en-AU" dirty="0" smtClean="0"/>
              <a:t> the amount of carbon as a living organism, how old would it be?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672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Alpha particles, beta particles and gamma rays </a:t>
            </a:r>
            <a:r>
              <a:rPr lang="en-US" sz="3200" dirty="0" smtClean="0">
                <a:solidFill>
                  <a:srgbClr val="FF0000"/>
                </a:solidFill>
              </a:rPr>
              <a:t>are particularly </a:t>
            </a:r>
            <a:r>
              <a:rPr lang="en-US" sz="3200" dirty="0">
                <a:solidFill>
                  <a:srgbClr val="FF0000"/>
                </a:solidFill>
              </a:rPr>
              <a:t>damaging to the cells of living organisms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/>
          </a:p>
          <a:p>
            <a:r>
              <a:rPr lang="en-US" sz="3200" dirty="0"/>
              <a:t>Alpha particles, beta particles and gamma rays are </a:t>
            </a:r>
            <a:r>
              <a:rPr lang="en-US" sz="3200" dirty="0" smtClean="0"/>
              <a:t>referred to </a:t>
            </a:r>
            <a:r>
              <a:rPr lang="en-US" sz="3200" dirty="0"/>
              <a:t>as </a:t>
            </a:r>
            <a:r>
              <a:rPr lang="en-US" sz="3200" dirty="0" err="1"/>
              <a:t>ionising</a:t>
            </a:r>
            <a:r>
              <a:rPr lang="en-US" sz="3200" dirty="0"/>
              <a:t> radiation because they can remove </a:t>
            </a:r>
            <a:r>
              <a:rPr lang="en-US" sz="3200" dirty="0" smtClean="0"/>
              <a:t>electrons from </a:t>
            </a:r>
            <a:r>
              <a:rPr lang="en-US" sz="3200" dirty="0"/>
              <a:t>atoms and molecules. Exposing cells to </a:t>
            </a:r>
            <a:r>
              <a:rPr lang="en-US" sz="3200" dirty="0" err="1" smtClean="0"/>
              <a:t>ionising</a:t>
            </a:r>
            <a:r>
              <a:rPr lang="en-US" sz="3200" dirty="0" smtClean="0"/>
              <a:t> radiation </a:t>
            </a:r>
            <a:r>
              <a:rPr lang="en-US" sz="3200" dirty="0"/>
              <a:t>can cause cells to die or mutate.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effects of Radiation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Cell death occurs </a:t>
            </a:r>
            <a:r>
              <a:rPr lang="en-US" sz="3200" dirty="0" smtClean="0">
                <a:solidFill>
                  <a:srgbClr val="FF0000"/>
                </a:solidFill>
              </a:rPr>
              <a:t>when radiation </a:t>
            </a:r>
            <a:r>
              <a:rPr lang="en-US" sz="3200" dirty="0">
                <a:solidFill>
                  <a:srgbClr val="FF0000"/>
                </a:solidFill>
              </a:rPr>
              <a:t>enters the </a:t>
            </a:r>
            <a:r>
              <a:rPr lang="en-US" sz="3200" dirty="0" smtClean="0">
                <a:solidFill>
                  <a:srgbClr val="FF0000"/>
                </a:solidFill>
              </a:rPr>
              <a:t>cell and </a:t>
            </a:r>
            <a:r>
              <a:rPr lang="en-US" sz="3200" dirty="0">
                <a:solidFill>
                  <a:srgbClr val="FF0000"/>
                </a:solidFill>
              </a:rPr>
              <a:t>destroys the biological molecules beyond repair. </a:t>
            </a:r>
            <a:r>
              <a:rPr lang="en-US" sz="3200" dirty="0" smtClean="0"/>
              <a:t>This may </a:t>
            </a:r>
            <a:r>
              <a:rPr lang="en-US" sz="3200" dirty="0"/>
              <a:t>result in radiation burns or radiation sickness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Cell Death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Radiation sickness may result from exposure to a large amount of radiation in a short amount of time, or a lower amount of radiation over a longer period of time. The symptoms include nausea, vomiting, fever, hair loss and </a:t>
            </a:r>
            <a:r>
              <a:rPr lang="en-US" sz="3200" dirty="0" err="1"/>
              <a:t>diarrhoea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11 at 8.29.5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2512" r="-32512"/>
          <a:stretch>
            <a:fillRect/>
          </a:stretch>
        </p:blipFill>
        <p:spPr>
          <a:xfrm>
            <a:off x="-149490" y="1746939"/>
            <a:ext cx="9293490" cy="511106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Burn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Cell mutation occurs when </a:t>
            </a:r>
            <a:r>
              <a:rPr lang="en-US" sz="3200" dirty="0" smtClean="0">
                <a:solidFill>
                  <a:srgbClr val="FF0000"/>
                </a:solidFill>
              </a:rPr>
              <a:t>the </a:t>
            </a:r>
            <a:r>
              <a:rPr lang="en-US" sz="3200" dirty="0">
                <a:solidFill>
                  <a:srgbClr val="FF0000"/>
                </a:solidFill>
              </a:rPr>
              <a:t>radiation </a:t>
            </a:r>
            <a:r>
              <a:rPr lang="en-US" sz="3200" dirty="0" smtClean="0">
                <a:solidFill>
                  <a:srgbClr val="FF0000"/>
                </a:solidFill>
              </a:rPr>
              <a:t>damages the </a:t>
            </a:r>
            <a:r>
              <a:rPr lang="en-US" sz="3200" dirty="0">
                <a:solidFill>
                  <a:srgbClr val="FF0000"/>
                </a:solidFill>
              </a:rPr>
              <a:t>DNA inside the cell without causing the cell to </a:t>
            </a:r>
            <a:r>
              <a:rPr lang="en-US" sz="3200" dirty="0" smtClean="0">
                <a:solidFill>
                  <a:srgbClr val="FF0000"/>
                </a:solidFill>
              </a:rPr>
              <a:t>die.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If </a:t>
            </a:r>
            <a:r>
              <a:rPr lang="en-US" sz="3200" dirty="0">
                <a:solidFill>
                  <a:srgbClr val="FF0000"/>
                </a:solidFill>
              </a:rPr>
              <a:t>the DNA </a:t>
            </a:r>
            <a:r>
              <a:rPr lang="en-US" sz="3200" dirty="0" smtClean="0">
                <a:solidFill>
                  <a:srgbClr val="FF0000"/>
                </a:solidFill>
              </a:rPr>
              <a:t>is damaged</a:t>
            </a:r>
            <a:r>
              <a:rPr lang="en-US" sz="3200" dirty="0">
                <a:solidFill>
                  <a:srgbClr val="FF0000"/>
                </a:solidFill>
              </a:rPr>
              <a:t>, the cell is reprogrammed and may cause the </a:t>
            </a:r>
            <a:r>
              <a:rPr lang="en-US" sz="3200" dirty="0" smtClean="0">
                <a:solidFill>
                  <a:srgbClr val="FF0000"/>
                </a:solidFill>
              </a:rPr>
              <a:t>cell to </a:t>
            </a:r>
            <a:r>
              <a:rPr lang="en-US" sz="3200" dirty="0">
                <a:solidFill>
                  <a:srgbClr val="FF0000"/>
                </a:solidFill>
              </a:rPr>
              <a:t>develop into a </a:t>
            </a:r>
            <a:r>
              <a:rPr lang="en-US" sz="3200" dirty="0" smtClean="0">
                <a:solidFill>
                  <a:srgbClr val="FF0000"/>
                </a:solidFill>
              </a:rPr>
              <a:t>cancer. 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likelihood of cell mutation </a:t>
            </a:r>
            <a:r>
              <a:rPr lang="en-US" sz="3200" dirty="0" smtClean="0"/>
              <a:t>increases as </a:t>
            </a:r>
            <a:r>
              <a:rPr lang="en-US" sz="3200" dirty="0"/>
              <a:t>the exposure to </a:t>
            </a:r>
            <a:r>
              <a:rPr lang="en-US" sz="3200" dirty="0" err="1"/>
              <a:t>ionising</a:t>
            </a:r>
            <a:r>
              <a:rPr lang="en-US" sz="3200" dirty="0"/>
              <a:t> radiation increases.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Cell Mutation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0-11 at 8.32.59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4227" r="-24227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Cancer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Whether or not an exposure to radiation is </a:t>
            </a:r>
            <a:r>
              <a:rPr lang="en-US" sz="3200" dirty="0" smtClean="0">
                <a:solidFill>
                  <a:srgbClr val="FF0000"/>
                </a:solidFill>
              </a:rPr>
              <a:t>harmful depends </a:t>
            </a:r>
            <a:r>
              <a:rPr lang="en-US" sz="3200" dirty="0">
                <a:solidFill>
                  <a:srgbClr val="FF0000"/>
                </a:solidFill>
              </a:rPr>
              <a:t>on the type of radiation and the amount </a:t>
            </a:r>
            <a:r>
              <a:rPr lang="en-US" sz="3200" dirty="0" smtClean="0">
                <a:solidFill>
                  <a:srgbClr val="FF0000"/>
                </a:solidFill>
              </a:rPr>
              <a:t>of radiation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/>
              <a:t>The amount of radiation absorbed is known </a:t>
            </a:r>
            <a:r>
              <a:rPr lang="en-US" sz="3200" dirty="0" smtClean="0"/>
              <a:t>as the dose, measured in </a:t>
            </a:r>
            <a:r>
              <a:rPr lang="en-US" sz="3200" dirty="0" err="1"/>
              <a:t>sieverts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Every year you receive approximately 1400 </a:t>
            </a:r>
            <a:r>
              <a:rPr lang="en-US" sz="3200" dirty="0" err="1"/>
              <a:t>μSv</a:t>
            </a:r>
            <a:r>
              <a:rPr lang="en-US" sz="3200" dirty="0"/>
              <a:t> of </a:t>
            </a:r>
            <a:r>
              <a:rPr lang="en-US" sz="3200" dirty="0" smtClean="0"/>
              <a:t>radiation from </a:t>
            </a:r>
            <a:r>
              <a:rPr lang="en-US" sz="3200" dirty="0"/>
              <a:t>isotopes in the ground (terrestrial radiation) </a:t>
            </a:r>
            <a:r>
              <a:rPr lang="en-US" sz="3200" dirty="0" smtClean="0"/>
              <a:t>and 300 </a:t>
            </a:r>
            <a:r>
              <a:rPr lang="en-US" sz="3200" dirty="0" err="1"/>
              <a:t>μSv</a:t>
            </a:r>
            <a:r>
              <a:rPr lang="en-US" sz="3200" dirty="0"/>
              <a:t> from outer space (cosmic radiation).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56</TotalTime>
  <Words>297</Words>
  <Application>Microsoft Macintosh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Effects of Radiation</vt:lpstr>
      <vt:lpstr>Revision</vt:lpstr>
      <vt:lpstr>Biological effects of Radiation</vt:lpstr>
      <vt:lpstr>Cell Death</vt:lpstr>
      <vt:lpstr>PowerPoint Presentation</vt:lpstr>
      <vt:lpstr>Radiation Burn</vt:lpstr>
      <vt:lpstr>Cell Mutation</vt:lpstr>
      <vt:lpstr>Skin Cancer</vt:lpstr>
      <vt:lpstr>Dose</vt:lpstr>
      <vt:lpstr>Radiation Type</vt:lpstr>
      <vt:lpstr>PowerPoint Presentation</vt:lpstr>
      <vt:lpstr>PowerPoint Presentation</vt:lpstr>
    </vt:vector>
  </TitlesOfParts>
  <Company>Education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Radiation</dc:title>
  <dc:creator>Daniel Hoath</dc:creator>
  <cp:lastModifiedBy>Mia Lennox</cp:lastModifiedBy>
  <cp:revision>7</cp:revision>
  <dcterms:created xsi:type="dcterms:W3CDTF">2012-10-14T11:55:23Z</dcterms:created>
  <dcterms:modified xsi:type="dcterms:W3CDTF">2012-11-04T07:54:13Z</dcterms:modified>
</cp:coreProperties>
</file>