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14/11/12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880" y="4413046"/>
            <a:ext cx="7772400" cy="175915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8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WORKSHEET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Identify how many atoms of each element are present in each of the following formula.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1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Today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By the end of the lesson you will:</a:t>
            </a:r>
          </a:p>
          <a:p>
            <a:endParaRPr lang="en-US" dirty="0"/>
          </a:p>
          <a:p>
            <a:pPr lvl="0"/>
            <a:r>
              <a:rPr lang="en-US" dirty="0"/>
              <a:t>Describe chemical change in terms of atoms </a:t>
            </a:r>
            <a:r>
              <a:rPr lang="en-US" dirty="0" smtClean="0"/>
              <a:t>and </a:t>
            </a:r>
            <a:r>
              <a:rPr lang="en-US" dirty="0"/>
              <a:t>molecules rearranging </a:t>
            </a:r>
            <a:endParaRPr lang="en-US" dirty="0" smtClean="0"/>
          </a:p>
          <a:p>
            <a:pPr lvl="0"/>
            <a:r>
              <a:rPr lang="en-US" dirty="0" smtClean="0"/>
              <a:t>Be able to define </a:t>
            </a:r>
            <a:r>
              <a:rPr lang="en-US" dirty="0"/>
              <a:t>the term reactant and product</a:t>
            </a:r>
            <a:endParaRPr lang="en-AU" dirty="0"/>
          </a:p>
          <a:p>
            <a:pPr lvl="0"/>
            <a:r>
              <a:rPr lang="en-US" dirty="0" smtClean="0"/>
              <a:t>Be able to write </a:t>
            </a:r>
            <a:r>
              <a:rPr lang="en-US" dirty="0"/>
              <a:t>simple word </a:t>
            </a:r>
            <a:r>
              <a:rPr lang="en-US" dirty="0" smtClean="0"/>
              <a:t>equations</a:t>
            </a:r>
            <a:endParaRPr lang="en-AU" dirty="0"/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 chemical change we know that a new substance is created.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how does this occur? How do we start with one item and end with another?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Today we will answer this question.</a:t>
            </a: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know that substances are made of atoms and molecules.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an chemical change occurs, the atoms in the molecules re-arrange to form different combinations.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substances we start with are called </a:t>
            </a:r>
            <a:r>
              <a:rPr lang="en-US" b="1" dirty="0" smtClean="0">
                <a:solidFill>
                  <a:srgbClr val="FF0000"/>
                </a:solidFill>
              </a:rPr>
              <a:t>reactants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substance we end up with are called </a:t>
            </a:r>
            <a:r>
              <a:rPr lang="en-US" b="1" dirty="0" smtClean="0">
                <a:solidFill>
                  <a:srgbClr val="FF0000"/>
                </a:solidFill>
              </a:rPr>
              <a:t>products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Reactants 		  Products</a:t>
            </a: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988484" y="5446221"/>
            <a:ext cx="119315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2-07-12 at 9.49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60" y="2322880"/>
            <a:ext cx="6195263" cy="2059806"/>
          </a:xfrm>
          <a:prstGeom prst="rect">
            <a:avLst/>
          </a:prstGeom>
        </p:spPr>
      </p:pic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TASK: DRAW PICTURE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4414"/>
            <a:ext cx="8229600" cy="3981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following is an example of a chemical reaction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see that the atoms in the reactants are the same as the atoms in the products, but they have been re-arranged.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37" y="559344"/>
            <a:ext cx="1561163" cy="17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2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During a chemical reaction </a:t>
            </a:r>
            <a:r>
              <a:rPr lang="en-US" b="1" dirty="0" smtClean="0"/>
              <a:t>atoms are never created or destroyed</a:t>
            </a:r>
            <a:r>
              <a:rPr lang="en-US" dirty="0" smtClean="0"/>
              <a:t> they are just re-arranged.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start with 4 hydrogen atoms and 2 oxygen atoms, you will always end with 4 hydrogen atoms and 2 oxygen atoms.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TASK: DRAW PICTURE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37" y="3316029"/>
            <a:ext cx="1561163" cy="1763536"/>
          </a:xfrm>
          <a:prstGeom prst="rect">
            <a:avLst/>
          </a:prstGeom>
        </p:spPr>
      </p:pic>
      <p:pic>
        <p:nvPicPr>
          <p:cNvPr id="8" name="Picture 7" descr="Screen Shot 2012-07-12 at 9.59.0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153" y="4197797"/>
            <a:ext cx="6170771" cy="19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1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2-07-12 at 10.23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307" y="5666143"/>
            <a:ext cx="4792305" cy="1024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often use equations to represent chemical reactions.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word equation is exactly as it sounds an equation with words!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even more useful is a formula equation which uses the chemical names of the reactants and products.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pic>
        <p:nvPicPr>
          <p:cNvPr id="8" name="Picture 7" descr="Screen Shot 2012-07-12 at 10.22.0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76" y="3771304"/>
            <a:ext cx="6994363" cy="98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5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natural gas, methane (CH</a:t>
            </a:r>
            <a:r>
              <a:rPr lang="en-US" baseline="-25000" dirty="0" smtClean="0"/>
              <a:t>3</a:t>
            </a:r>
            <a:r>
              <a:rPr lang="en-US" dirty="0" smtClean="0"/>
              <a:t>) is burnt in oxygen gas (O</a:t>
            </a:r>
            <a:r>
              <a:rPr lang="en-US" baseline="-25000" dirty="0" smtClean="0"/>
              <a:t>2</a:t>
            </a:r>
            <a:r>
              <a:rPr lang="en-US" dirty="0" smtClean="0"/>
              <a:t>), it produces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 and water (H</a:t>
            </a:r>
            <a:r>
              <a:rPr lang="en-US" baseline="-25000" dirty="0" smtClean="0"/>
              <a:t>2</a:t>
            </a:r>
            <a:r>
              <a:rPr lang="en-US" dirty="0"/>
              <a:t>O</a:t>
            </a:r>
            <a:r>
              <a:rPr lang="en-US" dirty="0" smtClean="0"/>
              <a:t>). Write a word equation and formula equation for the reaction.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Methane + oxygen 	</a:t>
            </a:r>
            <a:r>
              <a:rPr lang="en-US" dirty="0"/>
              <a:t> </a:t>
            </a:r>
            <a:r>
              <a:rPr lang="en-US" dirty="0" smtClean="0"/>
              <a:t>        carbon dioxide +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CH</a:t>
            </a:r>
            <a:r>
              <a:rPr lang="en-US" baseline="-25000" dirty="0" smtClean="0"/>
              <a:t>3</a:t>
            </a:r>
            <a:r>
              <a:rPr lang="en-US" dirty="0" smtClean="0"/>
              <a:t> + O</a:t>
            </a:r>
            <a:r>
              <a:rPr lang="en-US" baseline="-25000" dirty="0" smtClean="0"/>
              <a:t>2		                  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05574" y="4551797"/>
            <a:ext cx="1341419" cy="313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05574" y="5344123"/>
            <a:ext cx="1341419" cy="313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turn.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a sodium chloride (</a:t>
            </a:r>
            <a:r>
              <a:rPr lang="en-US" dirty="0" err="1" smtClean="0"/>
              <a:t>NaCl</a:t>
            </a:r>
            <a:r>
              <a:rPr lang="en-US" dirty="0" smtClean="0"/>
              <a:t>) solution is mixed with silver nitrate (AgNO</a:t>
            </a:r>
            <a:r>
              <a:rPr lang="en-US" baseline="-25000" dirty="0" smtClean="0"/>
              <a:t>3</a:t>
            </a:r>
            <a:r>
              <a:rPr lang="en-US" dirty="0" smtClean="0"/>
              <a:t>) solution, white silver chloride (</a:t>
            </a:r>
            <a:r>
              <a:rPr lang="en-US" dirty="0" err="1" smtClean="0"/>
              <a:t>AgCl</a:t>
            </a:r>
            <a:r>
              <a:rPr lang="en-US" dirty="0" smtClean="0"/>
              <a:t>) is produced and a sodium nitrate (NaNO</a:t>
            </a:r>
            <a:r>
              <a:rPr lang="en-US" baseline="-25000" dirty="0"/>
              <a:t>3</a:t>
            </a:r>
            <a:r>
              <a:rPr lang="en-US" dirty="0" smtClean="0"/>
              <a:t>) solution. Write the word equations.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9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3647</TotalTime>
  <Words>367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Equations</vt:lpstr>
      <vt:lpstr>Today</vt:lpstr>
      <vt:lpstr>Chemical Science</vt:lpstr>
      <vt:lpstr>Chemical Science</vt:lpstr>
      <vt:lpstr>TASK: DRAW PICTURE</vt:lpstr>
      <vt:lpstr>TASK: DRAW PICTURE</vt:lpstr>
      <vt:lpstr>Chemical Science</vt:lpstr>
      <vt:lpstr>Chemical Science</vt:lpstr>
      <vt:lpstr>Chemical Science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Titmanis</dc:creator>
  <cp:lastModifiedBy>Mia Lennox</cp:lastModifiedBy>
  <cp:revision>18</cp:revision>
  <dcterms:created xsi:type="dcterms:W3CDTF">2012-07-12T12:58:11Z</dcterms:created>
  <dcterms:modified xsi:type="dcterms:W3CDTF">2012-11-14T00:36:27Z</dcterms:modified>
</cp:coreProperties>
</file>