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1" r:id="rId4"/>
    <p:sldId id="259" r:id="rId5"/>
    <p:sldId id="262" r:id="rId6"/>
    <p:sldId id="266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206" autoAdjust="0"/>
  </p:normalViewPr>
  <p:slideViewPr>
    <p:cSldViewPr snapToGrid="0" snapToObjects="1">
      <p:cViewPr varScale="1">
        <p:scale>
          <a:sx n="57" d="100"/>
          <a:sy n="57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7437-2327-9548-B229-F6B5D3AFD2B3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F5499-9750-B34F-B4EE-0CA0F848A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Reusing materials that would otherwise</a:t>
            </a:r>
            <a:r>
              <a:rPr lang="en-US" baseline="0" dirty="0" smtClean="0"/>
              <a:t> run out. Recycling makes life more sustainable.</a:t>
            </a:r>
          </a:p>
          <a:p>
            <a:endParaRPr lang="en-US" baseline="0" dirty="0" smtClean="0"/>
          </a:p>
          <a:p>
            <a:r>
              <a:rPr lang="en-US" dirty="0" smtClean="0"/>
              <a:t>Because of the limited</a:t>
            </a:r>
            <a:r>
              <a:rPr lang="en-US" baseline="0" dirty="0" smtClean="0"/>
              <a:t> resources. Animals naturally fit in with the environment but humans tend to use up the resources. As well as the large amount of area that landfill takes 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idea of </a:t>
            </a:r>
            <a:r>
              <a:rPr lang="en-US" baseline="0" dirty="0" err="1" smtClean="0"/>
              <a:t>recyling</a:t>
            </a:r>
            <a:r>
              <a:rPr lang="en-US" baseline="0" dirty="0" smtClean="0"/>
              <a:t> comes from Nature, which does it naturally.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5499-9750-B34F-B4EE-0CA0F848A8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5499-9750-B34F-B4EE-0CA0F848A8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1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5499-9750-B34F-B4EE-0CA0F848A8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4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F5499-9750-B34F-B4EE-0CA0F848A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5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1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0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3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1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6A6B-34C3-FE41-AA8F-201D04F044C9}" type="datetimeFigureOut">
              <a:rPr lang="en-US" smtClean="0"/>
              <a:t>15/10/12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5C8D7-C89E-B841-9F50-13826C58F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0172"/>
            <a:ext cx="9331422" cy="9331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3008961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Earth Science- </a:t>
            </a:r>
            <a:br>
              <a:rPr lang="en-US" sz="8800" dirty="0" smtClean="0">
                <a:solidFill>
                  <a:srgbClr val="FFFF00"/>
                </a:solidFill>
              </a:rPr>
            </a:br>
            <a:r>
              <a:rPr lang="en-US" sz="8800" dirty="0" smtClean="0">
                <a:solidFill>
                  <a:srgbClr val="FFFF00"/>
                </a:solidFill>
              </a:rPr>
              <a:t>The Biosphere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Recycling?</a:t>
            </a:r>
            <a:endParaRPr lang="en-US" dirty="0"/>
          </a:p>
        </p:txBody>
      </p:sp>
      <p:pic>
        <p:nvPicPr>
          <p:cNvPr id="4" name="Content Placeholder 3" descr="Screen Shot 2012-10-15 at 3.37.49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-22618" r="4411"/>
          <a:stretch/>
        </p:blipFill>
        <p:spPr>
          <a:xfrm>
            <a:off x="0" y="518441"/>
            <a:ext cx="9144000" cy="502884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583842"/>
            <a:ext cx="9144000" cy="927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692" y="5860777"/>
            <a:ext cx="7197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Why is it important?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80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214" y="3166355"/>
            <a:ext cx="4898786" cy="3669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3229" y="0"/>
            <a:ext cx="9937184" cy="3188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3229" y="3188639"/>
            <a:ext cx="5728280" cy="3669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4596" y="3212905"/>
            <a:ext cx="5728280" cy="92730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Hydrosphere, also known as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87413" y="289761"/>
            <a:ext cx="5626542" cy="75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Atmosphere, also known as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188" y="3839813"/>
            <a:ext cx="4775767" cy="927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FF00"/>
                </a:solidFill>
              </a:rPr>
              <a:t>Lithosphere, also known as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64596" y="512539"/>
            <a:ext cx="3138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Name these</a:t>
            </a:r>
          </a:p>
          <a:p>
            <a:pPr algn="r"/>
            <a:r>
              <a:rPr lang="en-US" sz="3600" dirty="0" smtClean="0"/>
              <a:t>ecosystems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46283" y="955266"/>
            <a:ext cx="3804000" cy="75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AIR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723229" y="4041942"/>
            <a:ext cx="5626542" cy="75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WATER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790628" y="4767117"/>
            <a:ext cx="2065568" cy="75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</a:rPr>
              <a:t>LAND</a:t>
            </a:r>
          </a:p>
        </p:txBody>
      </p:sp>
    </p:spTree>
    <p:extLst>
      <p:ext uri="{BB962C8B-B14F-4D97-AF65-F5344CB8AC3E}">
        <p14:creationId xmlns:p14="http://schemas.microsoft.com/office/powerpoint/2010/main" val="269186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7422" y="-321441"/>
            <a:ext cx="9331422" cy="9331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579" y="1429847"/>
            <a:ext cx="7772400" cy="2478176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rgbClr val="FFFF00"/>
                </a:solidFill>
              </a:rPr>
              <a:t>A BIOSPHERE </a:t>
            </a:r>
            <a:br>
              <a:rPr lang="en-US" sz="8800" dirty="0" smtClean="0">
                <a:solidFill>
                  <a:srgbClr val="FFFF00"/>
                </a:solidFill>
              </a:rPr>
            </a:br>
            <a:r>
              <a:rPr lang="en-US" sz="8800" dirty="0" smtClean="0">
                <a:solidFill>
                  <a:srgbClr val="FFFF00"/>
                </a:solidFill>
              </a:rPr>
              <a:t>is</a:t>
            </a:r>
            <a:r>
              <a:rPr lang="en-US" sz="8800" dirty="0">
                <a:solidFill>
                  <a:srgbClr val="FFFF00"/>
                </a:solidFill>
              </a:rPr>
              <a:t> </a:t>
            </a:r>
            <a:r>
              <a:rPr lang="en-US" sz="8800" dirty="0" smtClean="0">
                <a:solidFill>
                  <a:srgbClr val="FFFF00"/>
                </a:solidFill>
              </a:rPr>
              <a:t>the total of all </a:t>
            </a:r>
            <a:r>
              <a:rPr lang="en-US" sz="8800" dirty="0" err="1" smtClean="0">
                <a:solidFill>
                  <a:srgbClr val="FFFF00"/>
                </a:solidFill>
              </a:rPr>
              <a:t>ecosysterms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6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645"/>
            <a:ext cx="9144000" cy="6730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5520"/>
            <a:ext cx="8229600" cy="195930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Please watch the video and and answer the questions on the worksheet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6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movie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6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645"/>
            <a:ext cx="9144000" cy="67303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06930" y="1687874"/>
            <a:ext cx="5962579" cy="353997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Now, on the back of your sheet, fill in the ways that humans affect the Earth’s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AIR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</a:t>
            </a:r>
            <a:r>
              <a:rPr lang="en-US" dirty="0" smtClean="0">
                <a:solidFill>
                  <a:srgbClr val="45FF1F"/>
                </a:solidFill>
              </a:rPr>
              <a:t>EARTH </a:t>
            </a:r>
            <a:r>
              <a:rPr lang="en-US" dirty="0" smtClean="0">
                <a:solidFill>
                  <a:srgbClr val="FFFFFF"/>
                </a:solidFill>
              </a:rPr>
              <a:t>and</a:t>
            </a:r>
            <a:r>
              <a:rPr lang="en-US" dirty="0" smtClean="0">
                <a:solidFill>
                  <a:srgbClr val="45FF1F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OCEANS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135</Words>
  <Application>Microsoft Macintosh PowerPoint</Application>
  <PresentationFormat>On-screen Show (4:3)</PresentationFormat>
  <Paragraphs>24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Earth Science-  The Biosphere</vt:lpstr>
      <vt:lpstr>What is Recycling?</vt:lpstr>
      <vt:lpstr>Hydrosphere, also known as </vt:lpstr>
      <vt:lpstr>A BIOSPHERE  is the total of all ecosysterms</vt:lpstr>
      <vt:lpstr>Please watch the video and and answer the questions on the worksheet</vt:lpstr>
      <vt:lpstr>PowerPoint Presentation</vt:lpstr>
      <vt:lpstr>Now, on the back of your sheet, fill in the ways that humans affect the Earth’s  AIR,   EARTH and OCEANS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Science-  The Biosphere</dc:title>
  <dc:creator>Darian Le Page</dc:creator>
  <cp:lastModifiedBy>Darian Le Page</cp:lastModifiedBy>
  <cp:revision>15</cp:revision>
  <dcterms:created xsi:type="dcterms:W3CDTF">2012-10-15T04:08:05Z</dcterms:created>
  <dcterms:modified xsi:type="dcterms:W3CDTF">2012-10-15T12:16:58Z</dcterms:modified>
</cp:coreProperties>
</file>