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16/10/12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16/10/12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16/10/12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16/10/12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16/10/12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 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FIGHT!!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4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316" b="7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277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913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Weather is what it happening currently.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Climate is looking at the big picture.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Climate </a:t>
            </a:r>
            <a:r>
              <a:rPr lang="en-US" dirty="0"/>
              <a:t>is the long-term averages of weather conditions.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Usually looking at average </a:t>
            </a:r>
            <a:r>
              <a:rPr lang="en-US" dirty="0"/>
              <a:t>statistics </a:t>
            </a:r>
            <a:r>
              <a:rPr lang="en-US" dirty="0" smtClean="0"/>
              <a:t>over </a:t>
            </a:r>
            <a:r>
              <a:rPr lang="en-US" dirty="0"/>
              <a:t>30 years of weather records and including </a:t>
            </a:r>
            <a:r>
              <a:rPr lang="en-US" dirty="0" smtClean="0"/>
              <a:t>extreme events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Weather can change day to day, climates can also change…but take a longer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5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pic>
        <p:nvPicPr>
          <p:cNvPr id="5" name="Content Placeholder 4" descr="dams_streamflow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6" r="-17176"/>
          <a:stretch>
            <a:fillRect/>
          </a:stretch>
        </p:blipFill>
        <p:spPr>
          <a:xfrm>
            <a:off x="-181438" y="1418754"/>
            <a:ext cx="9748102" cy="5361081"/>
          </a:xfrm>
        </p:spPr>
      </p:pic>
    </p:spTree>
    <p:extLst>
      <p:ext uri="{BB962C8B-B14F-4D97-AF65-F5344CB8AC3E}">
        <p14:creationId xmlns:p14="http://schemas.microsoft.com/office/powerpoint/2010/main" val="416948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can be divided into different climate zones.</a:t>
            </a:r>
          </a:p>
        </p:txBody>
      </p:sp>
    </p:spTree>
    <p:extLst>
      <p:ext uri="{BB962C8B-B14F-4D97-AF65-F5344CB8AC3E}">
        <p14:creationId xmlns:p14="http://schemas.microsoft.com/office/powerpoint/2010/main" val="50260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can be divided into different climate zones.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2-10-16 at 2.0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50"/>
            <a:ext cx="9144000" cy="64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5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weather and climate</a:t>
            </a:r>
          </a:p>
          <a:p>
            <a:r>
              <a:rPr lang="en-US" dirty="0" smtClean="0"/>
              <a:t>How to we measure weather</a:t>
            </a:r>
          </a:p>
          <a:p>
            <a:r>
              <a:rPr lang="en-US" dirty="0" smtClean="0"/>
              <a:t>What are the major climates on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3616881"/>
            <a:ext cx="30226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6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TASK 1 – Write the following answers down.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Describe the weather in Perth.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Describe the climate in Perth.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Today’s weather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&lt;insert weather forecast here&gt;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9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Weather describes the </a:t>
            </a:r>
            <a:r>
              <a:rPr lang="en-US" b="1" dirty="0" smtClean="0"/>
              <a:t>current state </a:t>
            </a:r>
            <a:r>
              <a:rPr lang="en-US" dirty="0" smtClean="0"/>
              <a:t>of the atmosphere.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use certain measurements to explain this including: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Cloud Cover</a:t>
            </a:r>
          </a:p>
          <a:p>
            <a:r>
              <a:rPr lang="en-US" dirty="0" smtClean="0"/>
              <a:t>Precipitation (rain/hail/snow)</a:t>
            </a:r>
            <a:endParaRPr lang="en-US" dirty="0"/>
          </a:p>
        </p:txBody>
      </p:sp>
      <p:pic>
        <p:nvPicPr>
          <p:cNvPr id="4" name="Picture 3" descr="Screen Shot 2012-10-16 at 2.2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1" y="3816382"/>
            <a:ext cx="2858689" cy="15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Weather is due to complex interactions between the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Hydrosphere (all the water on Earth)</a:t>
            </a:r>
          </a:p>
          <a:p>
            <a:r>
              <a:rPr lang="en-US" dirty="0" smtClean="0"/>
              <a:t>Lithosphere (all the land on Earth)</a:t>
            </a:r>
          </a:p>
          <a:p>
            <a:r>
              <a:rPr lang="en-US" dirty="0" smtClean="0"/>
              <a:t>Atmosphere (all the gasses surrounding the Earth)</a:t>
            </a:r>
          </a:p>
          <a:p>
            <a:r>
              <a:rPr lang="en-US" dirty="0" smtClean="0"/>
              <a:t>Biosphere (living things on the planet)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42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823" r="-11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734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71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65" b="11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786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80</TotalTime>
  <Words>223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Weather  vs  Climate</vt:lpstr>
      <vt:lpstr>Today</vt:lpstr>
      <vt:lpstr>Weather</vt:lpstr>
      <vt:lpstr>Weather</vt:lpstr>
      <vt:lpstr>Weather</vt:lpstr>
      <vt:lpstr>Weather</vt:lpstr>
      <vt:lpstr>Weather</vt:lpstr>
      <vt:lpstr>Weather</vt:lpstr>
      <vt:lpstr>Weather</vt:lpstr>
      <vt:lpstr>Weather</vt:lpstr>
      <vt:lpstr>Weather</vt:lpstr>
      <vt:lpstr>Climate</vt:lpstr>
      <vt:lpstr>Climate</vt:lpstr>
      <vt:lpstr>Climate</vt:lpstr>
      <vt:lpstr>Climate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 vs  Climate</dc:title>
  <dc:creator>Matthew Titmanis</dc:creator>
  <cp:lastModifiedBy>Matthew Titmanis</cp:lastModifiedBy>
  <cp:revision>5</cp:revision>
  <dcterms:created xsi:type="dcterms:W3CDTF">2012-10-16T05:04:26Z</dcterms:created>
  <dcterms:modified xsi:type="dcterms:W3CDTF">2012-10-16T06:25:22Z</dcterms:modified>
</cp:coreProperties>
</file>